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7" r:id="rId4"/>
    <p:sldId id="278" r:id="rId5"/>
    <p:sldId id="280" r:id="rId6"/>
    <p:sldId id="281" r:id="rId7"/>
    <p:sldId id="282" r:id="rId8"/>
    <p:sldId id="283" r:id="rId9"/>
    <p:sldId id="271" r:id="rId10"/>
    <p:sldId id="258" r:id="rId11"/>
    <p:sldId id="279" r:id="rId12"/>
    <p:sldId id="269" r:id="rId13"/>
    <p:sldId id="257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FF"/>
    <a:srgbClr val="CCFFFF"/>
    <a:srgbClr val="006600"/>
    <a:srgbClr val="993300"/>
    <a:srgbClr val="00FFFF"/>
    <a:srgbClr val="3333FF"/>
    <a:srgbClr val="3399FF"/>
    <a:srgbClr val="0099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4660"/>
  </p:normalViewPr>
  <p:slideViewPr>
    <p:cSldViewPr>
      <p:cViewPr>
        <p:scale>
          <a:sx n="90" d="100"/>
          <a:sy n="90" d="100"/>
        </p:scale>
        <p:origin x="-224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ГОРЬ КРУТОЙ-без слов - просто обалденная музыка и ничего не надо..._(Inkomp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79534.7455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21432" y="461946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44475"/>
            <a:ext cx="9139237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1071546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b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Monotype Corsiva" panose="03010101010201010101" pitchFamily="66" charset="0"/>
              </a:rPr>
              <a:t>Воспетая </a:t>
            </a:r>
          </a:p>
          <a:p>
            <a:pPr lvl="0" algn="ctr"/>
            <a:r>
              <a:rPr lang="ru-RU" sz="8000" b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Monotype Corsiva" panose="03010101010201010101" pitchFamily="66" charset="0"/>
              </a:rPr>
              <a:t>в стихах.</a:t>
            </a:r>
            <a:endParaRPr lang="ru-RU" sz="8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5" y="3501009"/>
            <a:ext cx="651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Презентацию подготовила воспитатель старшей разновозрастной группы «Солнечные зайчики» Евдокимова Е.А.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vsegda-pomnim.com/uploads/posts/2022-04/1649139823_66-vsegda-pomnim-com-p-priroda-pozdnyaya-osen-foto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-25039"/>
            <a:ext cx="9133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916832"/>
            <a:ext cx="5328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Вы только взгляните, что есть у меня: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Волшебные краски текущего дня.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Они под осенним лучом золотятся.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Они облетят, но не надо бояться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И думать не надо, что будет потом,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А только купаться в дожде золотом.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onotype Corsiva" panose="03010101010201010101" pitchFamily="66" charset="0"/>
              </a:rPr>
            </a:br>
            <a:endParaRPr lang="ru-RU" sz="2400" b="1" dirty="0" smtClean="0">
              <a:ln>
                <a:solidFill>
                  <a:schemeClr val="accent2">
                    <a:lumMod val="75000"/>
                  </a:schemeClr>
                </a:solidFill>
              </a:ln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Лариса </a:t>
            </a:r>
            <a:r>
              <a:rPr 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333333"/>
                </a:solidFill>
                <a:latin typeface="Monotype Corsiva" panose="03010101010201010101" pitchFamily="66" charset="0"/>
              </a:rPr>
              <a:t>Миллер</a:t>
            </a:r>
            <a:endParaRPr lang="ru-RU" sz="2400" b="1" dirty="0">
              <a:ln>
                <a:solidFill>
                  <a:schemeClr val="accent2">
                    <a:lumMod val="75000"/>
                  </a:schemeClr>
                </a:solidFill>
              </a:ln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apik.pro/uploads/posts/2021-11/1636590375_1-papik-pro-p-fon-so-snegom-risuno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766733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>
                <a:ln>
                  <a:solidFill>
                    <a:srgbClr val="00B0F0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Зимний сон</a:t>
            </a:r>
            <a:endParaRPr lang="ru-RU" sz="3200" dirty="0">
              <a:ln>
                <a:solidFill>
                  <a:srgbClr val="00B0F0"/>
                </a:solidFill>
              </a:ln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Мне ночью снились горы…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Высокая гора,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Та самая, с которой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Катались мы вчера.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Мы до деревни ближней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Неслись по целине,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И ночью снег и лыжни,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Блестящий снег и лыжни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Всё время снились мне.</a:t>
            </a:r>
            <a:br>
              <a:rPr lang="ru-RU" sz="28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endParaRPr lang="ru-RU" sz="28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800" i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Агния </a:t>
            </a:r>
            <a:r>
              <a:rPr lang="ru-RU" sz="2800" i="1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Барто</a:t>
            </a:r>
            <a:endParaRPr lang="ru-RU" sz="28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19" y="0"/>
            <a:ext cx="91905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489654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Чародейкою Зимою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Околдован, лес стоит,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И под снежной </a:t>
            </a:r>
            <a:r>
              <a:rPr lang="ru-RU" sz="2400" b="1" dirty="0" err="1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бахромою</a:t>
            </a: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Неподвижною, немою,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Чудной жизнью он блестит.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И стоит он, околдован,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Не мертвец и не живой –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Сном волшебным очарован,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Весь опутан, весь окован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Лёгкой цепью пуховой…</a:t>
            </a:r>
          </a:p>
          <a:p>
            <a:pPr fontAlgn="base"/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Солнце зимнее ли мечет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На него свой луч косой –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В нём ничто не затрепещет,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Он весь вспыхнет и заблещет</a:t>
            </a:r>
            <a:b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Ослепительной красой.</a:t>
            </a:r>
          </a:p>
          <a:p>
            <a:pPr fontAlgn="base"/>
            <a:endParaRPr lang="ru-RU" sz="2400" b="1" dirty="0" smtClean="0">
              <a:ln>
                <a:solidFill>
                  <a:srgbClr val="3333FF"/>
                </a:solidFill>
              </a:ln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fontAlgn="base"/>
            <a:r>
              <a:rPr lang="ru-RU" sz="2400" b="1" dirty="0" smtClean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Фёдор </a:t>
            </a:r>
            <a:r>
              <a:rPr lang="ru-RU" sz="2400" b="1" dirty="0">
                <a:ln>
                  <a:solidFill>
                    <a:srgbClr val="3333FF"/>
                  </a:solidFill>
                </a:ln>
                <a:solidFill>
                  <a:srgbClr val="0000CC"/>
                </a:solidFill>
                <a:latin typeface="Monotype Corsiva" panose="03010101010201010101" pitchFamily="66" charset="0"/>
              </a:rPr>
              <a:t>Тютчев</a:t>
            </a:r>
            <a:endParaRPr lang="ru-RU" sz="2400" b="1" i="0" dirty="0">
              <a:ln>
                <a:solidFill>
                  <a:srgbClr val="3333FF"/>
                </a:solidFill>
              </a:ln>
              <a:solidFill>
                <a:srgbClr val="0000CC"/>
              </a:solidFill>
              <a:effectLst/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atherineasquithgallery.com/uploads/posts/2021-02/1612800063_112-p-nezhnii-goluboi-zimnii-fon-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28600" y="2996952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66FF"/>
                </a:solidFill>
                <a:latin typeface="Monotype Corsiva" panose="03010101010201010101" pitchFamily="66" charset="0"/>
              </a:rPr>
              <a:t>В заповедном лесу заповедные тропы…</a:t>
            </a:r>
          </a:p>
          <a:p>
            <a:pPr algn="ctr"/>
            <a:endParaRPr lang="ru-RU" sz="2000" dirty="0" smtClean="0">
              <a:ln>
                <a:solidFill>
                  <a:srgbClr val="3333FF"/>
                </a:solidFill>
              </a:ln>
              <a:solidFill>
                <a:srgbClr val="0099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заповедном лесу заповедные тропы,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Что под снегом лежат и грустят до весны.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Их сковали зимой, как оковы, сугробы,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А вокруг — ледяная стена тишины …</a:t>
            </a:r>
          </a:p>
          <a:p>
            <a:pPr algn="ctr"/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Как же хочется скинуть зимы им покровы,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Растопить эти вечно холодные льды,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Заповедные тропы бежать вновь готовы</a:t>
            </a:r>
            <a:b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За добром и теплом, и за светом мечты.</a:t>
            </a:r>
          </a:p>
          <a:p>
            <a:pPr algn="ctr"/>
            <a:endParaRPr lang="ru-RU" sz="2000" i="1" dirty="0" smtClean="0">
              <a:ln>
                <a:solidFill>
                  <a:srgbClr val="3333FF"/>
                </a:solidFill>
              </a:ln>
              <a:solidFill>
                <a:srgbClr val="0099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i="1" dirty="0" smtClean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Шаламов </a:t>
            </a:r>
            <a:r>
              <a:rPr lang="ru-RU" sz="2000" i="1" dirty="0">
                <a:ln>
                  <a:solidFill>
                    <a:srgbClr val="3333FF"/>
                  </a:solidFill>
                </a:ln>
                <a:solidFill>
                  <a:srgbClr val="0099FF"/>
                </a:solidFill>
                <a:latin typeface="Monotype Corsiva" panose="03010101010201010101" pitchFamily="66" charset="0"/>
              </a:rPr>
              <a:t>Андрей Владимирович</a:t>
            </a:r>
            <a:endParaRPr lang="ru-RU" sz="2000" dirty="0">
              <a:ln>
                <a:solidFill>
                  <a:srgbClr val="3333FF"/>
                </a:solidFill>
              </a:ln>
              <a:solidFill>
                <a:srgbClr val="0099FF"/>
              </a:solidFill>
              <a:latin typeface="Monotype Corsiva" panose="03010101010201010101" pitchFamily="66" charset="0"/>
            </a:endParaRPr>
          </a:p>
          <a:p>
            <a:r>
              <a:rPr lang="ru-RU" sz="2000" dirty="0">
                <a:ln>
                  <a:solidFill>
                    <a:srgbClr val="3333FF"/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ru-RU" sz="2000" dirty="0">
                <a:ln>
                  <a:solidFill>
                    <a:srgbClr val="3333FF"/>
                  </a:solidFill>
                </a:ln>
                <a:latin typeface="Monotype Corsiva" panose="03010101010201010101" pitchFamily="66" charset="0"/>
              </a:rPr>
            </a:br>
            <a:endParaRPr lang="ru-RU" sz="2000" dirty="0">
              <a:ln>
                <a:solidFill>
                  <a:srgbClr val="3333FF"/>
                </a:solidFill>
              </a:ln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-9128"/>
            <a:ext cx="9139963" cy="686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36912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Я люблю, когда шумят березы,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Когда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листья падают с берез.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Слушаю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— и набегают слезы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На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глаза, отвыкшие от слез.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Все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очнется в памяти невольно,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Отзовется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в сердце и крови.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Станет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как-то радостно и больно,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Будто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кто-то шепчет о любви…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Русь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моя, люблю твои березы!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С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первых лет я с ними жил и рос.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Потому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и набегают слезы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На 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глаза, отвыкшие от слез… </a:t>
            </a:r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endParaRPr lang="ru-RU" dirty="0" smtClean="0">
              <a:ln>
                <a:solidFill>
                  <a:srgbClr val="003300"/>
                </a:solidFill>
              </a:ln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Автор</a:t>
            </a:r>
            <a:r>
              <a:rPr lang="ru-RU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Monotype Corsiva" panose="03010101010201010101" pitchFamily="66" charset="0"/>
              </a:rPr>
              <a:t>: Прокофьев 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kartinkin.net/uploads/posts/2021-01/1611236545_49-p-foni-s-vremenami-goda-dlya-oformleniya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"/>
            <a:ext cx="9144000" cy="68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4" y="692696"/>
            <a:ext cx="7655872" cy="507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132857"/>
            <a:ext cx="453650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Россия.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к слову Род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71400"/>
            <a:ext cx="871296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212976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На широком просторе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Предрассветной порой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Встали алые зори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Над родимой страной.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С каждым годом всё краше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Дорогие края…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Лучше Родины нашей</a:t>
            </a:r>
            <a:b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Нет на свете, друзья!</a:t>
            </a:r>
            <a:endParaRPr lang="ru-RU" sz="2800" b="1" dirty="0">
              <a:solidFill>
                <a:srgbClr val="0099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noteka.org/uploads/posts/2021-05/1620835529_19-phonoteka_org-p-fon-dlya-prezentatsii-malaya-rodina-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0"/>
            <a:ext cx="7992888" cy="6928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Родина</a:t>
            </a:r>
          </a:p>
          <a:p>
            <a:pPr fontAlgn="base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Её не выбирают, как и мать.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Её приобретают вместе с жизнью.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Нельзя её забыть и потерять,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Врастает в сердце навсегда, отчизна.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Какой бы ни была её судьба,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Я из её руки не выну руку.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как ни тяжела её борьба,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Нам вместе принимать и боль, и муку.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 на холмах, среди седых берёз,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Прося у Бога милости и хлеба,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Не видя, что в дверях стоит Христос,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Кресты церквей Россия тянет в небо.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Быть может звоном всех колоколов,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Очистив душу от неверья скверны,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своей фате заплаканных веков,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Проснётся Русь, как спящая царевна.</a:t>
            </a:r>
            <a:b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Т.Хлопкова</a:t>
            </a:r>
            <a:endParaRPr lang="ru-RU" sz="2400" b="1" i="0" dirty="0"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apik.pro/uploads/posts/2022-01/1641227086_66-papik-pro-p-starii-risunok-kraskami-6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33731" cy="68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95677"/>
              </p:ext>
            </p:extLst>
          </p:nvPr>
        </p:nvGraphicFramePr>
        <p:xfrm>
          <a:off x="6228184" y="990020"/>
          <a:ext cx="2736304" cy="5160738"/>
        </p:xfrm>
        <a:graphic>
          <a:graphicData uri="http://schemas.openxmlformats.org/drawingml/2006/table">
            <a:tbl>
              <a:tblPr/>
              <a:tblGrid>
                <a:gridCol w="2736304"/>
              </a:tblGrid>
              <a:tr h="388566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dirty="0">
                          <a:solidFill>
                            <a:srgbClr val="0066FF"/>
                          </a:solidFill>
                          <a:effectLst/>
                          <a:latin typeface="Monotype Corsiva" panose="03010101010201010101" pitchFamily="66" charset="0"/>
                        </a:rPr>
                        <a:t>З. Александрова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72172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Если скажут слово «родина»,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Сразу в памяти встаёт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Старый дом, в саду смородина,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Толстый тополь у ворот.</a:t>
                      </a:r>
                    </a:p>
                    <a:p>
                      <a:pPr algn="ctr"/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У реки берёзка — скромница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И ромашковый бугор...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А другим, наверно, вспомнится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Свой родной московский двор.</a:t>
                      </a:r>
                    </a:p>
                    <a:p>
                      <a:pPr algn="ctr"/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В лужах первые кораблики,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Где недавно был каток,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И большой соседней фабрики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Громкий радостный гудок.</a:t>
                      </a:r>
                    </a:p>
                    <a:p>
                      <a:pPr algn="ctr"/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Или степь, от маков красная,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Золотая целина...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Родина бывает разная,</a:t>
                      </a:r>
                      <a:b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</a:br>
                      <a:r>
                        <a:rPr lang="ru-RU" sz="1700" b="1" dirty="0">
                          <a:solidFill>
                            <a:srgbClr val="0066FF"/>
                          </a:solidFill>
                          <a:latin typeface="Monotype Corsiva" panose="03010101010201010101" pitchFamily="66" charset="0"/>
                        </a:rPr>
                        <a:t>Но у всех она одна!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4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g1.akspic.ru/attachments/crops/9/6/0/1/41069/41069-ekoregion-gorizont-oblako-zakat-trava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63367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Владимир </a:t>
            </a:r>
            <a:r>
              <a:rPr lang="ru-RU" sz="2400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Тыцких</a:t>
            </a:r>
            <a:endParaRPr lang="ru-RU" sz="24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lvl="0"/>
            <a:endParaRPr lang="ru-RU" sz="24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4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Великая</a:t>
            </a: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, не знающая края,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взлетающая, падать не боясь,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единственная, вдребезги родная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красавица, низвергнутая в грязь,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простуженная, хриплая, босая,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не верящая больше ни во что,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способная и жить, и умереть играя, –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та, без которой мы никто, –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в последний раз, коль суждено </a:t>
            </a:r>
            <a:r>
              <a:rPr lang="ru-RU" sz="2400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судьбою</a:t>
            </a: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не плача, не страшась и не скорбя,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дышать, мечтать, молиться перед боем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Тобою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о Тебе</a:t>
            </a:r>
            <a:b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и за Тебя!</a:t>
            </a:r>
            <a:endParaRPr lang="ru-RU" sz="24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rs-toys.ru/image/cache/catalog/i/ap/gk/7f7601bc79f678fde246cbcfb4cae0c0-12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8" r="9060"/>
          <a:stretch/>
        </p:blipFill>
        <p:spPr bwMode="auto">
          <a:xfrm>
            <a:off x="14080" y="0"/>
            <a:ext cx="9129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TextBox 1"/>
          <p:cNvSpPr txBox="1"/>
          <p:nvPr/>
        </p:nvSpPr>
        <p:spPr>
          <a:xfrm>
            <a:off x="467544" y="188640"/>
            <a:ext cx="3672408" cy="6555641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tserrat"/>
              </a:rPr>
              <a:t> </a:t>
            </a:r>
            <a:r>
              <a:rPr lang="ru-RU" sz="2400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Течет река в неведомые дали</a:t>
            </a:r>
          </a:p>
          <a:p>
            <a:pPr lvl="0"/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Течет река в неведомые дали.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Течет туда, где тихо дремлет Русь.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Мы многого еще ей не сказали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И я к словам напыщенным не рвусь.</a:t>
            </a:r>
          </a:p>
          <a:p>
            <a:pPr lvl="0"/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Излучина скрывается в долине.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Спустился с неба к вечеру туман,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А я с простой сумой шагаю ныне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Вдоль русла по бескрайним берегам.</a:t>
            </a:r>
          </a:p>
          <a:p>
            <a:pPr lvl="0"/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Что я увижу там за поворотом?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Поля, а может будет темный лес?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Рукав, который стал уже болотом,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Где леший — символ сказочных чудес.</a:t>
            </a:r>
          </a:p>
          <a:p>
            <a:pPr lvl="0"/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Медведь схватил зубами куст малины.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Он любит эту ягоду, как мед.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Так Шишкин рисовал свои картины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И кисть его невольно здесь живет.</a:t>
            </a:r>
          </a:p>
          <a:p>
            <a:pPr lvl="0"/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Здесь нет кричащих, ярких одеяний.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Здесь время словно снизило свой бег.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Земля любви, земля больших страданий</a:t>
            </a:r>
            <a:b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И вещий здесь живет еще Олег</a:t>
            </a:r>
            <a:r>
              <a:rPr lang="ru-RU" b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.</a:t>
            </a:r>
          </a:p>
          <a:p>
            <a:pPr lvl="0"/>
            <a:endParaRPr lang="ru-RU" b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Геннадий </a:t>
            </a:r>
            <a:r>
              <a:rPr lang="ru-RU" b="1" dirty="0" err="1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Малинский</a:t>
            </a:r>
            <a:r>
              <a:rPr lang="ru-RU" b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Monotype Corsiva" panose="03010101010201010101" pitchFamily="66" charset="0"/>
              </a:rPr>
              <a:t> </a:t>
            </a:r>
            <a:endParaRPr lang="ru-RU" b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tihi.ru/pics/2020/08/09/9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1268760"/>
            <a:ext cx="3384376" cy="538609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Montserrat"/>
              </a:rPr>
              <a:t> </a:t>
            </a:r>
            <a:r>
              <a:rPr lang="ru-RU" b="1" dirty="0" smtClean="0">
                <a:solidFill>
                  <a:srgbClr val="111111"/>
                </a:solidFill>
                <a:latin typeface="Montserrat"/>
              </a:rPr>
              <a:t> </a:t>
            </a:r>
            <a:r>
              <a:rPr lang="ru-RU" sz="2000" dirty="0" smtClean="0">
                <a:solidFill>
                  <a:srgbClr val="0066FF"/>
                </a:solidFill>
                <a:latin typeface="Monotype Corsiva" panose="03010101010201010101" pitchFamily="66" charset="0"/>
              </a:rPr>
              <a:t>Расцвела </a:t>
            </a:r>
            <a:r>
              <a:rPr lang="ru-RU" sz="2000" dirty="0">
                <a:solidFill>
                  <a:srgbClr val="0066FF"/>
                </a:solidFill>
                <a:latin typeface="Monotype Corsiva" panose="03010101010201010101" pitchFamily="66" charset="0"/>
              </a:rPr>
              <a:t>под окнами сирень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Расцвела под окнами сирень,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Полетел на двор медовый запах.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Как медведи – избы деревень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Память сжали в деревянных лапах.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Обнялись забор и огород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пошли по полю до обрыва.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Сколько было пройдено дорог –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Всё трава зелёная укрыла.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Спи, деревня, спи, не умирай.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День придёт, и я приду – открою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амбар твой низкий, и сарай,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глаза забитые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доскою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увидишь ты, как мир хорош,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 услышишь ты звучанье мира,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Но, очнувшись вдруг, ты не поймешь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Что же это, что же это было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Василий Попов </a:t>
            </a:r>
            <a:endParaRPr lang="ru-RU" i="0" dirty="0">
              <a:solidFill>
                <a:schemeClr val="bg2">
                  <a:lumMod val="2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3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artinkin.net/uploads/posts/2021-01/thumbs/1611236599_39-p-foni-s-vremenami-goda-dlya-oformleniya-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" y="23798"/>
            <a:ext cx="8522229" cy="63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48680"/>
            <a:ext cx="5472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Помедли, осень, не спеши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Разматывать свои дожди,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Свои туманы расстилать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На зыбкую речную гладь.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Помедли, осень, покажи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Мне желтых листьев виражи,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Дай убедиться, не спеша,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Как тишина твоя свежа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И как бездонна неба синь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Над жарким пламенем осин…</a:t>
            </a:r>
            <a:br>
              <a:rPr lang="ru-RU" sz="2800" dirty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800" dirty="0" smtClean="0">
              <a:ln>
                <a:solidFill>
                  <a:srgbClr val="9933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Л.Татьяничева</a:t>
            </a:r>
            <a:endParaRPr lang="ru-RU" sz="2800" dirty="0">
              <a:ln>
                <a:solidFill>
                  <a:srgbClr val="9933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340</TotalTime>
  <Words>188</Words>
  <Application>Microsoft Office PowerPoint</Application>
  <PresentationFormat>Экран (4:3)</PresentationFormat>
  <Paragraphs>62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43</cp:revision>
  <dcterms:created xsi:type="dcterms:W3CDTF">2021-01-26T10:45:10Z</dcterms:created>
  <dcterms:modified xsi:type="dcterms:W3CDTF">2022-12-13T13:44:08Z</dcterms:modified>
</cp:coreProperties>
</file>